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C00C-0CBC-4096-883D-09D2934C978B}" type="datetimeFigureOut">
              <a:rPr lang="zh-TW" altLang="en-US" smtClean="0"/>
              <a:t>2015/10/21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D5FFB-A185-45DB-B09F-80A5CA380FA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4721"/>
            <a:ext cx="8391599" cy="6713279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5213"/>
            <a:ext cx="8352928" cy="668234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如螢幕大小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2</cp:revision>
  <dcterms:created xsi:type="dcterms:W3CDTF">2015-10-21T06:14:01Z</dcterms:created>
  <dcterms:modified xsi:type="dcterms:W3CDTF">2015-10-21T06:21:16Z</dcterms:modified>
</cp:coreProperties>
</file>